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65" r:id="rId10"/>
    <p:sldId id="266" r:id="rId11"/>
    <p:sldId id="263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14AC36-AD7B-4CB7-9656-E75C4DCB551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A702FC-A64B-46B2-A77B-760E48DAE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642872"/>
          </a:xfrm>
        </p:spPr>
        <p:txBody>
          <a:bodyPr/>
          <a:lstStyle/>
          <a:p>
            <a:r>
              <a:rPr lang="en-US" dirty="0"/>
              <a:t>What does safety mean to you? </a:t>
            </a:r>
          </a:p>
          <a:p>
            <a:r>
              <a:rPr lang="en-US" dirty="0"/>
              <a:t>Please describe in 3-5 sentences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 </a:t>
            </a:r>
            <a:r>
              <a:rPr lang="en-US"/>
              <a:t>Up: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In case of a fire….</a:t>
            </a:r>
          </a:p>
        </p:txBody>
      </p:sp>
    </p:spTree>
    <p:extLst>
      <p:ext uri="{BB962C8B-B14F-4D97-AF65-F5344CB8AC3E}">
        <p14:creationId xmlns:p14="http://schemas.microsoft.com/office/powerpoint/2010/main" val="247089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ealth.utah.gov/vipp/images/Pedestrian%20Crossing%20Sign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676400" cy="16647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Follow Road Rules!</a:t>
            </a:r>
          </a:p>
          <a:p>
            <a:pPr lvl="1"/>
            <a:r>
              <a:rPr lang="en-US" sz="3200" dirty="0"/>
              <a:t>Cross streets at pedestrian intersections</a:t>
            </a:r>
          </a:p>
          <a:p>
            <a:pPr lvl="1"/>
            <a:r>
              <a:rPr lang="en-US" sz="3200" dirty="0"/>
              <a:t>Look before crossing</a:t>
            </a:r>
          </a:p>
          <a:p>
            <a:pPr lvl="1"/>
            <a:r>
              <a:rPr lang="en-US" sz="3200" dirty="0"/>
              <a:t>Obey traffic signals</a:t>
            </a:r>
          </a:p>
          <a:p>
            <a:pPr lvl="1"/>
            <a:r>
              <a:rPr lang="en-US" sz="3200" dirty="0"/>
              <a:t>Watch for cars turning right at red lights</a:t>
            </a:r>
          </a:p>
          <a:p>
            <a:pPr lvl="1"/>
            <a:r>
              <a:rPr lang="en-US" sz="3200" dirty="0"/>
              <a:t>Do not wear earphones while crossing the street</a:t>
            </a:r>
          </a:p>
          <a:p>
            <a:pPr lvl="1"/>
            <a:r>
              <a:rPr lang="en-US" sz="3200" dirty="0"/>
              <a:t>Biker should always wear a helmet, wear proper clothing,  and ride single file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Street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64936"/>
            <a:ext cx="88646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" y="3429000"/>
            <a:ext cx="865663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33"/>
            <a:ext cx="4457700" cy="16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8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571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0812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Never trade personal photographs in the mail or scanned photographs over the Internet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Never reveal personal information, such as address, phone number, or school name or location. Use only a screen name. Never agree to meet anyone from a chat room in person.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Never respond to a threatening email or message.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Always tell a parent about any communication or conversation that was scary.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Internet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383" y="1524000"/>
            <a:ext cx="8229600" cy="4525963"/>
          </a:xfrm>
        </p:spPr>
        <p:txBody>
          <a:bodyPr/>
          <a:lstStyle/>
          <a:p>
            <a:r>
              <a:rPr lang="en-US" dirty="0"/>
              <a:t>Think about 3 safety precautions you perform each day.</a:t>
            </a:r>
          </a:p>
          <a:p>
            <a:r>
              <a:rPr lang="en-US" dirty="0"/>
              <a:t>Create an emergency scenario that would include the 5 parts to the accident chain.</a:t>
            </a:r>
          </a:p>
          <a:p>
            <a:r>
              <a:rPr lang="en-US" dirty="0"/>
              <a:t>What does the acronym P.A.S.S. mean?</a:t>
            </a:r>
          </a:p>
          <a:p>
            <a:r>
              <a:rPr lang="en-US" dirty="0"/>
              <a:t>Why is it important to always use internet safety? ( two sentences)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Exit Ticket</a:t>
            </a:r>
          </a:p>
        </p:txBody>
      </p:sp>
    </p:spTree>
    <p:extLst>
      <p:ext uri="{BB962C8B-B14F-4D97-AF65-F5344CB8AC3E}">
        <p14:creationId xmlns:p14="http://schemas.microsoft.com/office/powerpoint/2010/main" val="147907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3962400" cy="1219200"/>
          </a:xfrm>
        </p:spPr>
        <p:txBody>
          <a:bodyPr>
            <a:noAutofit/>
          </a:bodyPr>
          <a:lstStyle/>
          <a:p>
            <a:r>
              <a:rPr lang="en-US" sz="9600" dirty="0"/>
              <a:t>Safety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28600"/>
            <a:ext cx="31242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Risks</a:t>
            </a:r>
            <a:r>
              <a:rPr lang="en-US" sz="3600" dirty="0"/>
              <a:t>? - potentially harmful chances</a:t>
            </a:r>
          </a:p>
          <a:p>
            <a:r>
              <a:rPr lang="en-US" sz="3600" u="sng" dirty="0"/>
              <a:t>Follow basic safety rules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Don’t give in to peer pressure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Think before you act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Know your limits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/>
              <a:t>Basics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7160"/>
            <a:ext cx="3733800" cy="220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Home </a:t>
            </a:r>
          </a:p>
          <a:p>
            <a:r>
              <a:rPr lang="en-US" sz="3600" dirty="0"/>
              <a:t>Electrical </a:t>
            </a:r>
          </a:p>
          <a:p>
            <a:r>
              <a:rPr lang="en-US" sz="3600" dirty="0"/>
              <a:t>Fire</a:t>
            </a:r>
          </a:p>
          <a:p>
            <a:r>
              <a:rPr lang="en-US" sz="3600" dirty="0"/>
              <a:t>Street</a:t>
            </a:r>
          </a:p>
          <a:p>
            <a:r>
              <a:rPr lang="en-US" sz="3600" dirty="0"/>
              <a:t>Internet</a:t>
            </a:r>
          </a:p>
          <a:p>
            <a:r>
              <a:rPr lang="en-US" sz="3600" dirty="0"/>
              <a:t>Recreation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Safety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52400"/>
            <a:ext cx="2819401" cy="21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8194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15" y="152400"/>
            <a:ext cx="3064885" cy="20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15" y="2247900"/>
            <a:ext cx="3016394" cy="22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83" y="4480309"/>
            <a:ext cx="248418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15" y="4533900"/>
            <a:ext cx="291248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Situation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Unsafe Habit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Unsafe 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Accident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Results of the Accident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Accident Chain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7239000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Homes have hazards; possible sources of harm/danger</a:t>
            </a:r>
          </a:p>
          <a:p>
            <a:r>
              <a:rPr lang="en-US" sz="2800" dirty="0"/>
              <a:t>Example: </a:t>
            </a:r>
            <a:r>
              <a:rPr lang="en-US" sz="2800" u="sng" dirty="0"/>
              <a:t>Preventing Falls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Wipe up spills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Keep steps &amp; stairways well lit and free of objects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Do not run on wet floors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Use a sturdy stepladder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Other Examples?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Safety at Home</a:t>
            </a:r>
          </a:p>
        </p:txBody>
      </p:sp>
      <p:pic>
        <p:nvPicPr>
          <p:cNvPr id="18434" name="Picture 2" descr="http://www.businesspundit.com/wp-content/uploads/2009/10/zzzz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586" y="3581400"/>
            <a:ext cx="2696514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ostriker.com/Portals/0/Miscellaneous/Electrical%20safe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2177143" cy="190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37760"/>
          </a:xfrm>
        </p:spPr>
        <p:txBody>
          <a:bodyPr/>
          <a:lstStyle/>
          <a:p>
            <a:r>
              <a:rPr lang="en-US" sz="3600" dirty="0"/>
              <a:t>Do not use appliances/cords with frayed wires</a:t>
            </a:r>
          </a:p>
          <a:p>
            <a:r>
              <a:rPr lang="en-US" sz="3600" dirty="0"/>
              <a:t>Pull out plugs by the plug itself, not the wire</a:t>
            </a:r>
          </a:p>
          <a:p>
            <a:r>
              <a:rPr lang="en-US" sz="3600" dirty="0"/>
              <a:t>Use a surge protector</a:t>
            </a:r>
          </a:p>
          <a:p>
            <a:r>
              <a:rPr lang="en-US" sz="3600" dirty="0"/>
              <a:t>Keep electrical products</a:t>
            </a:r>
          </a:p>
          <a:p>
            <a:pPr marL="109728" indent="0">
              <a:buNone/>
            </a:pPr>
            <a:r>
              <a:rPr lang="en-US" sz="3600" dirty="0"/>
              <a:t>  away from water</a:t>
            </a:r>
          </a:p>
          <a:p>
            <a:r>
              <a:rPr lang="en-US" sz="3600" dirty="0"/>
              <a:t>Don’t overload outlets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Electrical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Keep a fire extinguisher within reach</a:t>
            </a:r>
          </a:p>
          <a:p>
            <a:r>
              <a:rPr lang="en-US" sz="3200" dirty="0"/>
              <a:t>Always have a smoke alarm; a device that makes a warning noise when it senses smoke</a:t>
            </a:r>
          </a:p>
          <a:p>
            <a:r>
              <a:rPr lang="en-US" sz="3200" dirty="0"/>
              <a:t>Make sure to not smoke in the house (its bad to smoke anyway!) </a:t>
            </a:r>
          </a:p>
          <a:p>
            <a:r>
              <a:rPr lang="en-US" sz="3200" dirty="0"/>
              <a:t>Keep stoves clean</a:t>
            </a:r>
          </a:p>
          <a:p>
            <a:pPr lvl="1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a kitchen fire occurs smother</a:t>
            </a:r>
          </a:p>
          <a:p>
            <a:pPr marL="393192" lvl="1" indent="0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 grease fire with baking soda or </a:t>
            </a:r>
          </a:p>
          <a:p>
            <a:pPr marL="393192" lvl="1" indent="0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wet cloth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Fire Safety</a:t>
            </a:r>
          </a:p>
        </p:txBody>
      </p:sp>
      <p:pic>
        <p:nvPicPr>
          <p:cNvPr id="16386" name="Picture 2" descr="http://www.ci.toledo.oh.us/Portals/0/Fire%20&amp;%20Rescue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191000"/>
            <a:ext cx="1404112" cy="196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-133350"/>
            <a:ext cx="8474075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75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3978</TotalTime>
  <Words>385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Lucida Sans Unicode</vt:lpstr>
      <vt:lpstr>Verdana</vt:lpstr>
      <vt:lpstr>Wingdings 2</vt:lpstr>
      <vt:lpstr>Wingdings 3</vt:lpstr>
      <vt:lpstr>Concourse</vt:lpstr>
      <vt:lpstr>Warm  Up: Safety</vt:lpstr>
      <vt:lpstr>Safety   </vt:lpstr>
      <vt:lpstr>Basics</vt:lpstr>
      <vt:lpstr>Safety </vt:lpstr>
      <vt:lpstr>The Accident Chain</vt:lpstr>
      <vt:lpstr>Safety at Home</vt:lpstr>
      <vt:lpstr>Electrical Safety</vt:lpstr>
      <vt:lpstr>Fire Safety</vt:lpstr>
      <vt:lpstr>PowerPoint Presentation</vt:lpstr>
      <vt:lpstr>PowerPoint Presentation</vt:lpstr>
      <vt:lpstr>Street Safety</vt:lpstr>
      <vt:lpstr>PowerPoint Presentation</vt:lpstr>
      <vt:lpstr>Internet Safety</vt:lpstr>
      <vt:lpstr>   Exit Ticket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Rachel Hutcherson</dc:creator>
  <cp:lastModifiedBy>Owens, Jerrad I</cp:lastModifiedBy>
  <cp:revision>22</cp:revision>
  <dcterms:created xsi:type="dcterms:W3CDTF">2011-11-20T17:04:59Z</dcterms:created>
  <dcterms:modified xsi:type="dcterms:W3CDTF">2017-10-16T11:59:12Z</dcterms:modified>
</cp:coreProperties>
</file>